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F96D8756C6863C0A5273EC9162F712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de-DE" dirty="0"/>
              <a:t>Hermann A. Haus, James R. </a:t>
            </a:r>
            <a:r>
              <a:rPr lang="de-DE" dirty="0" smtClean="0"/>
              <a:t>Melcher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Prentice Hall,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1989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9780132490207,013249020X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fields and energy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7894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http://library.lol/main/EF96D8756C6863C0A5273EC9162F712D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fields and energy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18</cp:revision>
  <dcterms:created xsi:type="dcterms:W3CDTF">2023-06-01T10:18:37Z</dcterms:created>
  <dcterms:modified xsi:type="dcterms:W3CDTF">2023-07-23T11:58:43Z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