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35C13DFF0BCC8D28620F03F5D172D25C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765648"/>
            <a:ext cx="8548929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 </a:t>
            </a:r>
            <a:r>
              <a:rPr lang="en-US" dirty="0"/>
              <a:t> </a:t>
            </a:r>
            <a:r>
              <a:rPr lang="en-US" dirty="0" err="1"/>
              <a:t>Harald</a:t>
            </a:r>
            <a:r>
              <a:rPr lang="en-US" dirty="0"/>
              <a:t> J. W. </a:t>
            </a:r>
            <a:r>
              <a:rPr lang="en-US" dirty="0" smtClean="0"/>
              <a:t>Muller-Kirsten</a:t>
            </a:r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 smtClean="0"/>
              <a:t> </a:t>
            </a:r>
            <a:r>
              <a:rPr lang="en-US" dirty="0"/>
              <a:t>World Scientific Publishing Company</a:t>
            </a:r>
            <a:endParaRPr lang="en-US" dirty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5008554" cy="643125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>
                <a:solidFill>
                  <a:srgbClr val="6F2F9F"/>
                </a:solidFill>
                <a:latin typeface="Arial Black"/>
                <a:cs typeface="Arial Black"/>
              </a:rPr>
              <a:t> 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2004</a:t>
            </a:r>
            <a:endParaRPr dirty="0" smtClean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/>
              <a:t>9789812388070,981-238-807-9</a:t>
            </a: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611440" y="1936602"/>
            <a:ext cx="8902065" cy="1612900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1175437" y="2321138"/>
            <a:ext cx="7918346" cy="13048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Electromagnetic field theory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6725239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http://library.lol/main/35C13DFF0BCC8D28620F03F5D172D25C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552</TotalTime>
  <Words>16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Electromagnetic field theory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25</cp:revision>
  <dcterms:created xsi:type="dcterms:W3CDTF">2023-06-01T10:18:37Z</dcterms:created>
  <dcterms:modified xsi:type="dcterms:W3CDTF">2023-07-21T11:44:45Z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