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44C00E57FD5902B422EE68912327DE9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</a:t>
            </a:r>
            <a:r>
              <a:rPr lang="sv-SE" dirty="0"/>
              <a:t>Carozzi T., Eriksson A., Lundborg B</a:t>
            </a:r>
            <a:r>
              <a:rPr lang="sv-SE" dirty="0" smtClean="0"/>
              <a:t>.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 </a:t>
            </a:r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7072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2000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1597490180,1597490202,1931836043,1931836086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07402" y="2321138"/>
            <a:ext cx="8705531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Electromagnetic Field Theory Exercises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709083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http://library.lol/main/44C00E57FD5902B422EE68912327DE9E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574</TotalTime>
  <Words>17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Electromagnetic Field Theory Exercises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44</cp:revision>
  <dcterms:created xsi:type="dcterms:W3CDTF">2023-06-01T10:18:37Z</dcterms:created>
  <dcterms:modified xsi:type="dcterms:W3CDTF">2023-07-21T12:06:52Z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