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841F845AD6FF2AFCE36BB7FBA19AA7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Fan Yang, </a:t>
            </a:r>
            <a:r>
              <a:rPr lang="en-US" dirty="0" err="1"/>
              <a:t>Yahya</a:t>
            </a:r>
            <a:r>
              <a:rPr lang="en-US" dirty="0"/>
              <a:t> </a:t>
            </a:r>
            <a:r>
              <a:rPr lang="en-US" dirty="0" err="1" smtClean="0"/>
              <a:t>Rahmat-Samii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 </a:t>
            </a:r>
            <a:r>
              <a:rPr lang="en-US" dirty="0"/>
              <a:t>Cambridge University Press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2009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052188991X,9780521889919,9780511457753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Band Gap Structures in Antenna Engineering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58522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http://library.lol/main/4841F845AD6FF2AFCE36BB7FBA19AA7B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632</TotalTime>
  <Words>20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Band Gap Structures in Antenna Engineering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81</cp:revision>
  <dcterms:created xsi:type="dcterms:W3CDTF">2023-06-01T10:18:37Z</dcterms:created>
  <dcterms:modified xsi:type="dcterms:W3CDTF">2023-07-21T13:04:24Z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