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F4E1E38CC7E0CC505BF22CC1FDCF19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Kurt E. </a:t>
            </a:r>
            <a:r>
              <a:rPr lang="en-US" dirty="0" err="1" smtClean="0"/>
              <a:t>Oughstun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Springer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2006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038734599X,9780387345994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and Optical Pulse Propagation 1: Spectral Representations in Temporally Dispersive Media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31712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http://library.lol/main/9F4E1E38CC7E0CC505BF22CC1FDCF191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44855" y="3704709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</TotalTime>
  <Words>26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and Optical Pulse Propagation 1: Spectral Representations in Temporally Dispersive Media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64</cp:revision>
  <dcterms:created xsi:type="dcterms:W3CDTF">2023-06-01T10:18:37Z</dcterms:created>
  <dcterms:modified xsi:type="dcterms:W3CDTF">2023-07-21T12:53:16Z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