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6D0ED19AC2719D70F56AA3081CA3F6C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85" y="5276431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Eric Gerard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  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1897 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Electricity and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33721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http://library.lol/main/6D0ED19AC2719D70F56AA3081CA3F6C9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20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Electricity and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60</cp:revision>
  <dcterms:created xsi:type="dcterms:W3CDTF">2023-06-01T10:18:37Z</dcterms:created>
  <dcterms:modified xsi:type="dcterms:W3CDTF">2023-07-23T12:48:22Z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