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C70555096B0E87DC97B84577D6B3AB9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Kyle, </a:t>
            </a:r>
            <a:r>
              <a:rPr lang="en-US" dirty="0" err="1"/>
              <a:t>Ph.d.</a:t>
            </a:r>
            <a:r>
              <a:rPr lang="en-US" dirty="0"/>
              <a:t> </a:t>
            </a:r>
            <a:r>
              <a:rPr lang="en-US" dirty="0" smtClean="0"/>
              <a:t>Kirkland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Facts on File,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2007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9780816061129,0816061122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Electricity and 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1206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http://library.lol/main/C70555096B0E87DC97B84577D6B3AB97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16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Electricity and 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20</cp:revision>
  <dcterms:created xsi:type="dcterms:W3CDTF">2023-06-01T10:18:37Z</dcterms:created>
  <dcterms:modified xsi:type="dcterms:W3CDTF">2023-07-23T12:00:54Z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