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C89196B9600E75969D9B53984E849D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Benjamin </a:t>
            </a:r>
            <a:r>
              <a:rPr lang="en-US" dirty="0" smtClean="0"/>
              <a:t>Crowell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Benjamin Crowell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2000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9780970467041,0970467044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Electricity and 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34234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http://library.lol/main/2C89196B9600E75969D9B53984E849D2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585</TotalTime>
  <Words>16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Electricity and 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54</cp:revision>
  <dcterms:created xsi:type="dcterms:W3CDTF">2023-06-01T10:18:37Z</dcterms:created>
  <dcterms:modified xsi:type="dcterms:W3CDTF">2023-07-21T12:18:00Z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