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AE05715FD1283C7F387BEBEE18D8CB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 Crowell </a:t>
            </a:r>
            <a:r>
              <a:rPr lang="en-US" dirty="0" smtClean="0"/>
              <a:t>B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2000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Electricity and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13333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http://library.lol/main/3AE05715FD1283C7F387BEBEE18D8CB4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</TotalTime>
  <Words>15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Electricity and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37</cp:revision>
  <dcterms:created xsi:type="dcterms:W3CDTF">2023-06-01T10:18:37Z</dcterms:created>
  <dcterms:modified xsi:type="dcterms:W3CDTF">2023-07-21T11:59:44Z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