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4AF788938591B353B2C2B682853E32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err="1"/>
              <a:t>Fleeming</a:t>
            </a:r>
            <a:r>
              <a:rPr lang="en-US" dirty="0"/>
              <a:t> </a:t>
            </a:r>
            <a:r>
              <a:rPr lang="en-US" dirty="0" err="1"/>
              <a:t>Jenkin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1879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Electricity and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16969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http://library.lol/main/04AF788938591B353B2C2B682853E321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20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Electricity and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62</cp:revision>
  <dcterms:created xsi:type="dcterms:W3CDTF">2023-06-01T10:18:37Z</dcterms:created>
  <dcterms:modified xsi:type="dcterms:W3CDTF">2023-07-23T12:50:04Z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