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A881A860B6D473ABD21FCAFFC98996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Stephen </a:t>
            </a:r>
            <a:r>
              <a:rPr lang="en-US" dirty="0" smtClean="0"/>
              <a:t>Hawking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 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Does God Play Dice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81624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http://library.lol/main/7A881A860B6D473ABD21FCAFFC989968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Does God Play Dice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50</cp:revision>
  <dcterms:created xsi:type="dcterms:W3CDTF">2023-06-01T10:18:37Z</dcterms:created>
  <dcterms:modified xsi:type="dcterms:W3CDTF">2023-07-22T12:23:38Z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