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21-Jul-23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98D14990978444A9D64921FA79DBA30E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492858"/>
            <a:ext cx="8769020" cy="625812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dirty="0"/>
              <a:t> </a:t>
            </a:r>
            <a:r>
              <a:rPr lang="en-US" dirty="0" err="1"/>
              <a:t>Seares</a:t>
            </a:r>
            <a:r>
              <a:rPr lang="en-US" dirty="0"/>
              <a:t> F. H.</a:t>
            </a:r>
            <a:endParaRPr lang="en-US" dirty="0" smtClean="0"/>
          </a:p>
          <a:p>
            <a:r>
              <a:rPr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 smtClean="0"/>
              <a:t>      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287596" y="6523966"/>
            <a:ext cx="5008554" cy="175112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25" dirty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  <a:r>
              <a:rPr lang="en-US" spc="25" dirty="0" smtClean="0">
                <a:solidFill>
                  <a:srgbClr val="6F2F9F"/>
                </a:solidFill>
                <a:latin typeface="Arial Black"/>
                <a:cs typeface="Arial Black"/>
              </a:rPr>
              <a:t> </a:t>
            </a: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dirty="0" smtClean="0"/>
              <a:t>    </a:t>
            </a: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228600" y="1450275"/>
            <a:ext cx="9185964" cy="2254433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746794" y="2050686"/>
            <a:ext cx="860659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/>
              <a:t>Deviations of the Suns General Magnetic Field from That of a Uniformly Magnetized Sphere(en)(5s)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37321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http://library.lol/main/98D14990978444A9D64921FA79DBA30E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630</TotalTime>
  <Words>28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Deviations of the Suns General Magnetic Field from That of a Uniformly Magnetized Sphere(en)(5s)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79</cp:revision>
  <dcterms:created xsi:type="dcterms:W3CDTF">2023-06-01T10:18:37Z</dcterms:created>
  <dcterms:modified xsi:type="dcterms:W3CDTF">2023-07-21T13:02:52Z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