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01381DAABB32A934E105079C1EA448E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748923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z="2000"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z="2000"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sz="2400" dirty="0"/>
              <a:t> </a:t>
            </a:r>
            <a:r>
              <a:rPr lang="en-US" sz="2400" dirty="0"/>
              <a:t> </a:t>
            </a:r>
            <a:r>
              <a:rPr lang="en-US" sz="2400" dirty="0" err="1"/>
              <a:t>Livio</a:t>
            </a:r>
            <a:r>
              <a:rPr lang="en-US" sz="2400" dirty="0"/>
              <a:t> M</a:t>
            </a:r>
            <a:r>
              <a:rPr lang="en-US" sz="2400" dirty="0" smtClean="0"/>
              <a:t>.</a:t>
            </a:r>
          </a:p>
          <a:p>
            <a:r>
              <a:rPr sz="200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z="2000"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z="2000"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  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4475154" cy="1751120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0511266243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68117" y="2332251"/>
            <a:ext cx="7918346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Dark Universe: Matter, Energy and Gravity (2004)(en)(204s)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3326720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http://library.lol/main/01381DAABB32A934E105079C1EA448EF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</TotalTime>
  <Words>27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Dark Universe: Matter, Energy and Gravity (2004)(en)(204s)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16</cp:revision>
  <dcterms:created xsi:type="dcterms:W3CDTF">2023-06-01T10:18:37Z</dcterms:created>
  <dcterms:modified xsi:type="dcterms:W3CDTF">2023-07-22T11:39:27Z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