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A5BCDF52CC87F6BA9DF6C36E6760FC94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</a:t>
            </a:r>
            <a:r>
              <a:rPr lang="de-DE" sz="2400" dirty="0"/>
              <a:t>Hans Volker Klapdor-kleingrothaus, Geraint F. </a:t>
            </a:r>
            <a:r>
              <a:rPr lang="de-DE" sz="2400" dirty="0" smtClean="0"/>
              <a:t>Lewis</a:t>
            </a:r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  </a:t>
            </a:r>
            <a:r>
              <a:rPr lang="en-US" dirty="0"/>
              <a:t>World Scientific Publishing Company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2008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9789812814340,981-281-434-5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Dark Matter In </a:t>
            </a:r>
            <a:r>
              <a:rPr lang="en-US" sz="2800" dirty="0" err="1"/>
              <a:t>Astroparticle</a:t>
            </a:r>
            <a:r>
              <a:rPr lang="en-US" sz="2800"/>
              <a:t> and Particle Physics, Dark 2007: Proceedings of the 6th Inter[...] 20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7586264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http://library.lol/main/A5BCDF52CC87F6BA9DF6C36E6760FC94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31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Dark Matter In Astroparticle and Particle Physics, Dark 2007: Proceedings of the 6th Inter[...] 20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22</cp:revision>
  <dcterms:created xsi:type="dcterms:W3CDTF">2023-06-01T10:18:37Z</dcterms:created>
  <dcterms:modified xsi:type="dcterms:W3CDTF">2023-07-22T11:45:09Z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