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A9FB4EF1FE319A5B02FDAC17DDFEA9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Steven </a:t>
            </a:r>
            <a:r>
              <a:rPr lang="en-US" sz="2400" dirty="0" smtClean="0"/>
              <a:t>Weinberg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Oxford University Press, USA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9780198526827,0198526822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Cosmology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47184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http://library.lol/main/5A9FB4EF1FE319A5B02FDAC17DDFEA94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14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Cosmology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31</cp:revision>
  <dcterms:created xsi:type="dcterms:W3CDTF">2023-06-01T10:18:37Z</dcterms:created>
  <dcterms:modified xsi:type="dcterms:W3CDTF">2023-07-22T11:53:04Z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