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AA400CC73F7E4F2F55CA93E887DD0D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Charles F. </a:t>
            </a:r>
            <a:r>
              <a:rPr lang="en-US" dirty="0" smtClean="0"/>
              <a:t>Kennel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Oxford University Press, USA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19712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1996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9780195085297,0-19-508529-9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Convection and </a:t>
            </a:r>
            <a:r>
              <a:rPr lang="en-US" sz="2800" dirty="0" err="1"/>
              <a:t>Substorms</a:t>
            </a:r>
            <a:r>
              <a:rPr lang="en-US" sz="2800" dirty="0"/>
              <a:t>: Paradigms of </a:t>
            </a:r>
            <a:r>
              <a:rPr lang="en-US" sz="2800" dirty="0" err="1"/>
              <a:t>Magnetospheric</a:t>
            </a:r>
            <a:r>
              <a:rPr lang="en-US" sz="2800"/>
              <a:t> Phenomenology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20090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http://library.lol/main/7AA400CC73F7E4F2F55CA93E887DD0DC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</TotalTime>
  <Words>21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Convection and Substorms: Paradigms of Magnetospheric Phenomenology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59</cp:revision>
  <dcterms:created xsi:type="dcterms:W3CDTF">2023-06-01T10:18:37Z</dcterms:created>
  <dcterms:modified xsi:type="dcterms:W3CDTF">2023-07-21T12:23:48Z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