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1DD1531355E66ECAACDF6EB88E15FA9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 err="1"/>
              <a:t>Bossavit</a:t>
            </a:r>
            <a:r>
              <a:rPr lang="en-US" dirty="0"/>
              <a:t> A.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13611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1998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Computational electromagnetism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80933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http://library.lol/main/41DD1531355E66ECAACDF6EB88E15FA9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20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Computational electromagnetism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47</cp:revision>
  <dcterms:created xsi:type="dcterms:W3CDTF">2023-06-01T10:18:37Z</dcterms:created>
  <dcterms:modified xsi:type="dcterms:W3CDTF">2023-07-23T12:38:40Z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