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9A4483B0AA5F4279EB21979B30D4FF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Alain </a:t>
            </a:r>
            <a:r>
              <a:rPr lang="en-US" dirty="0" err="1"/>
              <a:t>Bossavit</a:t>
            </a:r>
            <a:r>
              <a:rPr lang="en-US" dirty="0"/>
              <a:t>, </a:t>
            </a:r>
            <a:r>
              <a:rPr lang="en-US" dirty="0" err="1"/>
              <a:t>Isaak</a:t>
            </a:r>
            <a:r>
              <a:rPr lang="en-US" dirty="0"/>
              <a:t> D. </a:t>
            </a:r>
            <a:r>
              <a:rPr lang="en-US" dirty="0" err="1"/>
              <a:t>Mayergoyz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Academic Press</a:t>
            </a:r>
            <a:r>
              <a:rPr lang="en-US" dirty="0" smtClean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1998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0121187101,9780121187101,9780080529660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Computational electromagnetism: </a:t>
            </a:r>
            <a:r>
              <a:rPr lang="en-US" sz="2800" dirty="0" err="1"/>
              <a:t>variational</a:t>
            </a:r>
            <a:r>
              <a:rPr lang="en-US" sz="2800"/>
              <a:t> formulations, complementarity, edge elements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79007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http://library.lol/main/B9A4483B0AA5F4279EB21979B30D4FFA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23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Computational electromagnetism: variational formulations, complementarity, edge elements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16</cp:revision>
  <dcterms:created xsi:type="dcterms:W3CDTF">2023-06-01T10:18:37Z</dcterms:created>
  <dcterms:modified xsi:type="dcterms:W3CDTF">2023-07-21T05:46:41Z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