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EBEE4DB803DBFBD1393D72B64AC4672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sv-SE" dirty="0"/>
              <a:t>Anders Bondeson, Thomas Rylander, Par Ingelström </a:t>
            </a:r>
            <a:endParaRPr lang="sv-SE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Springer, 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2005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9780387261584,0387261583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Computational electromagnetics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350093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http://library.lol/main/EBEE4DB803DBFBD1393D72B64AC46728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</TotalTime>
  <Words>28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Computational electromagnetics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33</cp:revision>
  <dcterms:created xsi:type="dcterms:W3CDTF">2023-06-01T10:18:37Z</dcterms:created>
  <dcterms:modified xsi:type="dcterms:W3CDTF">2023-07-23T12:21:53Z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