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5F589CD2740B56F5FC5D29C41CD580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sv-SE" dirty="0"/>
              <a:t>Thomas Rylander, Par Ingelström, Anders Bondeson (auth.)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  <a:r>
              <a:rPr lang="en-US" dirty="0"/>
              <a:t> Springer-</a:t>
            </a:r>
            <a:r>
              <a:rPr lang="en-US" dirty="0" err="1"/>
              <a:t>Verlag</a:t>
            </a:r>
            <a:r>
              <a:rPr lang="en-US" dirty="0"/>
              <a:t> New York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2013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0387261583,9780387261584,0387261605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Computational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3888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http://library.lol/main/D5F589CD2740B56F5FC5D29C41CD5808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Computational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82</cp:revision>
  <dcterms:created xsi:type="dcterms:W3CDTF">2023-06-01T10:18:37Z</dcterms:created>
  <dcterms:modified xsi:type="dcterms:W3CDTF">2023-07-21T13:05:17Z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