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8A110618FE66A12BEBEF87CA30AB0D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David B. </a:t>
            </a:r>
            <a:r>
              <a:rPr lang="en-US" dirty="0" smtClean="0"/>
              <a:t>Davidson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  <a:r>
              <a:rPr lang="en-US" dirty="0"/>
              <a:t>Cambridge University Press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0521838592,9780521838597,9780511415579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Computational electromagnetics for RF and microwave engineering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5587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http://library.lol/main/48A110618FE66A12BEBEF87CA30AB0DC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Computational electromagnetics for RF and microwave engineering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80</cp:revision>
  <dcterms:created xsi:type="dcterms:W3CDTF">2023-06-01T10:18:37Z</dcterms:created>
  <dcterms:modified xsi:type="dcterms:W3CDTF">2023-07-21T13:03:37Z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