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F486B022131917B27DD1FF6A860339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de-DE" sz="2400" dirty="0"/>
              <a:t>Walter Lewin, Michiel van der </a:t>
            </a:r>
            <a:r>
              <a:rPr lang="de-DE" sz="2400" dirty="0" smtClean="0"/>
              <a:t>Klis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Cambridge University Press,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0521826594,9780521826594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Compact Stellar X-Ray Sources (2006)(en)(710s)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8940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http://library.lol/main/2F486B022131917B27DD1FF6A860339E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Compact Stellar X-Ray Sources (2006)(en)(710s)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15</cp:revision>
  <dcterms:created xsi:type="dcterms:W3CDTF">2023-06-01T10:18:37Z</dcterms:created>
  <dcterms:modified xsi:type="dcterms:W3CDTF">2023-07-22T11:38:31Z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