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55AFD9C363255B716D7F4DB16E16E2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90281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 smtClean="0"/>
              <a:t>S</a:t>
            </a:r>
            <a:r>
              <a:rPr lang="en-US" dirty="0"/>
              <a:t>. Behrens, H. </a:t>
            </a:r>
            <a:r>
              <a:rPr lang="en-US" dirty="0" err="1"/>
              <a:t>Bönnemann</a:t>
            </a:r>
            <a:r>
              <a:rPr lang="en-US" dirty="0"/>
              <a:t>, H. </a:t>
            </a:r>
            <a:r>
              <a:rPr lang="en-US" dirty="0" err="1"/>
              <a:t>Modrow</a:t>
            </a:r>
            <a:r>
              <a:rPr lang="en-US" dirty="0"/>
              <a:t>, V. </a:t>
            </a:r>
            <a:r>
              <a:rPr lang="en-US" dirty="0" err="1"/>
              <a:t>Kempter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	 W</a:t>
            </a:r>
            <a:r>
              <a:rPr lang="en-US" dirty="0"/>
              <a:t>. </a:t>
            </a:r>
            <a:r>
              <a:rPr lang="en-US" dirty="0" err="1"/>
              <a:t>Riehemann</a:t>
            </a:r>
            <a:r>
              <a:rPr lang="en-US" dirty="0"/>
              <a:t> (auth.), Stefan </a:t>
            </a:r>
            <a:r>
              <a:rPr lang="en-US" dirty="0" err="1"/>
              <a:t>Odenbach</a:t>
            </a:r>
            <a:r>
              <a:rPr lang="en-US" dirty="0"/>
              <a:t> (eds.)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Springer-</a:t>
            </a:r>
            <a:r>
              <a:rPr lang="en-US" dirty="0" err="1"/>
              <a:t>Verlag</a:t>
            </a:r>
            <a:r>
              <a:rPr lang="en-US" dirty="0"/>
              <a:t> Berlin Heidelberg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2009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9783540853862,3540853863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Colloidal Magnetic Fluids: Basics, Development and Application of </a:t>
            </a:r>
            <a:r>
              <a:rPr lang="en-US" sz="2800" dirty="0" err="1"/>
              <a:t>Ferrofluids</a:t>
            </a:r>
            <a:r>
              <a:rPr lang="en-US" sz="2800"/>
              <a:t/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89000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http://library.lol/main/B55AFD9C363255B716D7F4DB16E16E28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41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Colloidal Magnetic Fluids: Basics, Development and Application of Ferrofluids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26</cp:revision>
  <dcterms:created xsi:type="dcterms:W3CDTF">2023-06-01T10:18:37Z</dcterms:created>
  <dcterms:modified xsi:type="dcterms:W3CDTF">2023-07-23T12:07:05Z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