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B7E365DA31946E6FE849384CC73069F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Carver A. </a:t>
            </a:r>
            <a:r>
              <a:rPr lang="en-US" dirty="0" smtClean="0"/>
              <a:t>Mead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The MIT Press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2000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0262133784,9780262133784,9780585436951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Collective Electrodynamics: quantum foundations of electromagnetism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2030979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http://library.lol/main/B7E365DA31946E6FE849384CC73069F1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</TotalTime>
  <Words>20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Collective Electrodynamics: quantum foundations of electromagnetism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22</cp:revision>
  <dcterms:created xsi:type="dcterms:W3CDTF">2023-06-01T10:18:37Z</dcterms:created>
  <dcterms:modified xsi:type="dcterms:W3CDTF">2023-07-21T11:42:08Z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