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3A7517B5391B26CF404C23E205C9DD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Francis E. </a:t>
            </a:r>
            <a:r>
              <a:rPr lang="en-US" dirty="0" smtClean="0"/>
              <a:t>Low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Wiley-VCH,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9780471595519,0471595519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Classical Field Theory: Electromagnetism and Gravitation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21926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http://library.lol/main/E3A7517B5391B26CF404C23E205C9DDB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Classical Field Theory: Electromagnetism and Gravitation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61</cp:revision>
  <dcterms:created xsi:type="dcterms:W3CDTF">2023-06-01T10:18:37Z</dcterms:created>
  <dcterms:modified xsi:type="dcterms:W3CDTF">2023-07-21T12:25:54Z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