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BC4C42D38F7493775BB58C21F59AB9C2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765648"/>
            <a:ext cx="8548929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/>
              <a:t>Jerrold </a:t>
            </a:r>
            <a:r>
              <a:rPr lang="en-US" dirty="0" smtClean="0"/>
              <a:t>Franklin</a:t>
            </a:r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Addison Wesley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5008554" cy="643125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>
                <a:solidFill>
                  <a:srgbClr val="6F2F9F"/>
                </a:solidFill>
                <a:latin typeface="Arial Black"/>
                <a:cs typeface="Arial Black"/>
              </a:rPr>
              <a:t> 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2005</a:t>
            </a:r>
            <a:endParaRPr dirty="0" smtClean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/>
              <a:t>9780805387339,0805387331</a:t>
            </a: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611440" y="1936602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175437" y="2321138"/>
            <a:ext cx="7918346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Classical electromagnetism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4871698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http://library.lol/main/BC4C42D38F7493775BB58C21F59AB9C2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197</TotalTime>
  <Words>15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Classical electromagnetism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19</cp:revision>
  <dcterms:created xsi:type="dcterms:W3CDTF">2023-06-01T10:18:37Z</dcterms:created>
  <dcterms:modified xsi:type="dcterms:W3CDTF">2023-07-21T05:49:37Z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