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45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20C31AC0F1AE60D9F700DE17791CFD9E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2970" y="5296568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550008"/>
            <a:ext cx="8548929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 smtClean="0">
                <a:solidFill>
                  <a:srgbClr val="FF0000"/>
                </a:solidFill>
                <a:latin typeface="Arial Black"/>
                <a:cs typeface="Arial Black"/>
              </a:rPr>
              <a:t>AUTHOR</a:t>
            </a:r>
            <a:r>
              <a:rPr lang="en-US" spc="30" dirty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spc="30" dirty="0" smtClean="0">
                <a:solidFill>
                  <a:srgbClr val="FF0000"/>
                </a:solidFill>
                <a:latin typeface="Arial Black"/>
                <a:cs typeface="Arial Black"/>
              </a:rPr>
              <a:t>     </a:t>
            </a:r>
            <a:r>
              <a:rPr lang="en-US" spc="30" dirty="0" smtClean="0">
                <a:solidFill>
                  <a:srgbClr val="FF0000"/>
                </a:solidFill>
                <a:latin typeface="Arial Black"/>
                <a:cs typeface="Arial Black"/>
              </a:rPr>
              <a:t>: </a:t>
            </a:r>
            <a:r>
              <a:rPr lang="en-US" dirty="0"/>
              <a:t>S.S. </a:t>
            </a:r>
            <a:r>
              <a:rPr lang="en-US" dirty="0" err="1"/>
              <a:t>Vinogradov</a:t>
            </a:r>
            <a:r>
              <a:rPr lang="en-US" dirty="0"/>
              <a:t>, P. D. Smith, E.D. </a:t>
            </a:r>
            <a:r>
              <a:rPr lang="en-US" dirty="0" err="1"/>
              <a:t>Vinogradova</a:t>
            </a:r>
            <a:endParaRPr lang="en-US" dirty="0" smtClean="0"/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Chapman and Hall/CRC,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5237154" cy="920124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2002</a:t>
            </a:r>
            <a:endParaRPr dirty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</a:t>
            </a:r>
            <a:r>
              <a:rPr lang="en-US" dirty="0"/>
              <a:t>1584881631,9781584881636,9780849387067</a:t>
            </a:r>
          </a:p>
          <a:p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304800" y="1603375"/>
            <a:ext cx="9208705" cy="1946127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916876" y="2042749"/>
            <a:ext cx="7918347" cy="216661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 dirty="0"/>
              <a:t>Canonical Problems in Scattering and Potential Theory Part II: Acoustic and Electromagnetic Diffraction by Canonical </a:t>
            </a:r>
            <a:r>
              <a:rPr lang="en-US" sz="2800" dirty="0" err="1"/>
              <a:t>Str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/>
            </a:r>
            <a:br>
              <a:rPr lang="en-US" sz="2800" dirty="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4857974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http://library.lol/main/20C31AC0F1AE60D9F700DE17791CFD9E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207</TotalTime>
  <Words>50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Canonical Problems in Scattering and Potential Theory Part II: Acoustic and Electromagnetic Diffraction by Canonical Str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31</cp:revision>
  <dcterms:created xsi:type="dcterms:W3CDTF">2023-06-01T10:18:37Z</dcterms:created>
  <dcterms:modified xsi:type="dcterms:W3CDTF">2023-07-23T12:12:58Z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