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519940A75C9B385FE1ACFAA385EBC9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N. Rama Krishna, Lawrence J. </a:t>
            </a:r>
            <a:r>
              <a:rPr lang="en-US" dirty="0" smtClean="0"/>
              <a:t>Berliner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Springer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1999	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0306470837,0306459523,9780306459528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Biological Magnetic Resonance - Volume 16: Modern Techniques in Protein NMR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80030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http://library.lol/main/2519940A75C9B385FE1ACFAA385EBC95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23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Biological Magnetic Resonance - Volume 16: Modern Techniques in Protein NMR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9</cp:revision>
  <dcterms:created xsi:type="dcterms:W3CDTF">2023-06-01T10:18:37Z</dcterms:created>
  <dcterms:modified xsi:type="dcterms:W3CDTF">2023-07-23T11:49:44Z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