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75B772D3675C601A08729C8D8450951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Nicole </a:t>
            </a:r>
            <a:r>
              <a:rPr lang="en-US" sz="2400" dirty="0" smtClean="0"/>
              <a:t>Meyer-</a:t>
            </a:r>
            <a:r>
              <a:rPr lang="en-US" sz="2400" dirty="0" err="1" smtClean="0"/>
              <a:t>Vernet</a:t>
            </a:r>
            <a:endParaRPr lang="en-US" sz="2400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Cambridge </a:t>
            </a:r>
            <a:r>
              <a:rPr lang="en-US" dirty="0"/>
              <a:t>University Press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1474121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2007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0521814200,9780521814201,9780511269929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816957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Basics of the solar wind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9469989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http://library.lol/main/75B772D3675C601A08729C8D84509513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</TotalTime>
  <Words>18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Basics of the solar wind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24</cp:revision>
  <dcterms:created xsi:type="dcterms:W3CDTF">2023-06-01T10:18:37Z</dcterms:created>
  <dcterms:modified xsi:type="dcterms:W3CDTF">2023-07-22T11:47:05Z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