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15C25DECC6193F4B5C03ACC45D611635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 Claude Cohen-</a:t>
            </a:r>
            <a:r>
              <a:rPr lang="en-US" dirty="0" err="1"/>
              <a:t>Tannoudji</a:t>
            </a:r>
            <a:endParaRPr lang="it-IT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</a:t>
            </a:r>
            <a:r>
              <a:rPr lang="en-US" dirty="0"/>
              <a:t>World Scientific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70724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2004</a:t>
            </a:r>
          </a:p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 </a:t>
            </a:r>
            <a:r>
              <a:rPr lang="en-US" dirty="0"/>
              <a:t>9789812389428,9812389423,981256019X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512498" y="1786280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807401" y="2136774"/>
            <a:ext cx="8606590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Atoms in Electromagnetic Fields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7660830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http://library.lol/main/15C25DECC6193F4B5C03ACC45D611635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584</TotalTime>
  <Words>17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Atoms in Electromagnetic Fields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53</cp:revision>
  <dcterms:created xsi:type="dcterms:W3CDTF">2023-06-01T10:18:37Z</dcterms:created>
  <dcterms:modified xsi:type="dcterms:W3CDTF">2023-07-21T12:16:40Z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