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94E624705494521236B64079F7DF18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Selvitella</a:t>
            </a:r>
            <a:r>
              <a:rPr lang="en-US" dirty="0"/>
              <a:t> A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Asymptotic evolution for the </a:t>
            </a:r>
            <a:r>
              <a:rPr lang="en-US" sz="2800" dirty="0" err="1"/>
              <a:t>semiclassical</a:t>
            </a:r>
            <a:r>
              <a:rPr lang="en-US" sz="2800" dirty="0"/>
              <a:t> nonlinear Schrodinger equation in presence of electric and magnetic fields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03639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http://library.lol/main/B94E624705494521236B64079F7DF185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27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Asymptotic evolution for the semiclassical nonlinear Schrodinger equation in presence of electric and 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68</cp:revision>
  <dcterms:created xsi:type="dcterms:W3CDTF">2023-06-01T10:18:37Z</dcterms:created>
  <dcterms:modified xsi:type="dcterms:W3CDTF">2023-07-21T12:56:22Z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