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73235335DFDD45A4CCF70FC2D618CB3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Steven N. </a:t>
            </a:r>
            <a:r>
              <a:rPr lang="en-US" sz="2400" dirty="0" smtClean="0"/>
              <a:t>Shore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Wiley-VCH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1474121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2007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3527406697,9783527406692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Astrophysical Hydrodynamics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04790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http://library.lol/main/73235335DFDD45A4CCF70FC2D618CB32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15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Astrophysical Hydrodynamics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26</cp:revision>
  <dcterms:created xsi:type="dcterms:W3CDTF">2023-06-01T10:18:37Z</dcterms:created>
  <dcterms:modified xsi:type="dcterms:W3CDTF">2023-07-22T11:48:35Z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