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0BB953504F8B05DF7D424BACA092B1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James E. Pringle, Andrew </a:t>
            </a:r>
            <a:r>
              <a:rPr lang="en-US" sz="2400" dirty="0" smtClean="0"/>
              <a:t>King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Cambridge </a:t>
            </a:r>
            <a:r>
              <a:rPr lang="en-US" dirty="0"/>
              <a:t>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47412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0521869366,9780521869362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Astrophysical Flows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20328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http://library.lol/main/80BB953504F8B05DF7D424BACA092B1A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Astrophysical Flows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25</cp:revision>
  <dcterms:created xsi:type="dcterms:W3CDTF">2023-06-01T10:18:37Z</dcterms:created>
  <dcterms:modified xsi:type="dcterms:W3CDTF">2023-07-22T11:47:52Z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