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7423B2ED35E2AE335B03CB88D097AD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Martin </a:t>
            </a:r>
            <a:r>
              <a:rPr lang="en-US" sz="2400" dirty="0" err="1"/>
              <a:t>Harwit</a:t>
            </a:r>
            <a:endParaRPr lang="de-DE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  </a:t>
            </a:r>
            <a:r>
              <a:rPr lang="en-US" dirty="0"/>
              <a:t>Springer,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30511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2006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0387329439,9780387329437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Astrophysical Concepts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65029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http://library.lol/main/37423B2ED35E2AE335B03CB88D097AD8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15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Astrophysical Concepts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23</cp:revision>
  <dcterms:created xsi:type="dcterms:W3CDTF">2023-06-01T10:18:37Z</dcterms:created>
  <dcterms:modified xsi:type="dcterms:W3CDTF">2023-07-22T11:46:10Z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