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207C5B7E0E7164E09174B8212D280E6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Linda </a:t>
            </a:r>
            <a:r>
              <a:rPr lang="en-US" sz="2400" dirty="0" smtClean="0"/>
              <a:t>Elkins-</a:t>
            </a:r>
            <a:r>
              <a:rPr lang="en-US" sz="2400" dirty="0" err="1" smtClean="0"/>
              <a:t>Tanton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Facts on File,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02811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2006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9780816051953,0-8160-5195-X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 err="1"/>
              <a:t>Asteriods</a:t>
            </a:r>
            <a:r>
              <a:rPr lang="en-US" sz="2800"/>
              <a:t>, Meteorites and Comets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390421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http://library.lol/main/207C5B7E0E7164E09174B8212D280E68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18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Asteriods, Meteorites and Comets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33</cp:revision>
  <dcterms:created xsi:type="dcterms:W3CDTF">2023-06-01T10:18:37Z</dcterms:created>
  <dcterms:modified xsi:type="dcterms:W3CDTF">2023-07-22T11:55:05Z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