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29392CCFDEFF145C31F0CCBB15BEAC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Andrew </a:t>
            </a:r>
            <a:r>
              <a:rPr lang="en-US" sz="2400" dirty="0" err="1" smtClean="0"/>
              <a:t>Liddle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Wiley,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2003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9780470848340,0470-84834-0,0470848359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An Introduction To Modern Cosmology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58533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http://library.lol/main/829392CCFDEFF145C31F0CCBB15BEAC9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 Introduction To Modern Cosmology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32</cp:revision>
  <dcterms:created xsi:type="dcterms:W3CDTF">2023-06-01T10:18:37Z</dcterms:created>
  <dcterms:modified xsi:type="dcterms:W3CDTF">2023-07-22T11:54:16Z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