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30B1CA64BAD9631194A6B131A8B99C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Harkins W. D.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An Electromagnetic Hypothesis of the Kinetics of Heterogeneous Equilibrium, and of the Structure of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78381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http://library.lol/main/130B1CA64BAD9631194A6B131A8B99C2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26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 Electromagnetic Hypothesis of the Kinetics of Heterogeneous Equilibrium, and of the Structure of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76</cp:revision>
  <dcterms:created xsi:type="dcterms:W3CDTF">2023-06-01T10:18:37Z</dcterms:created>
  <dcterms:modified xsi:type="dcterms:W3CDTF">2023-07-21T13:00:45Z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