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B5E9D7969FA3AD4B893F4AC5CDFB04B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Paul W. Hodge, Brooke P. Skelton, Joy </a:t>
            </a:r>
            <a:r>
              <a:rPr lang="en-US" sz="2400" dirty="0" err="1" smtClean="0"/>
              <a:t>Ashizawa</a:t>
            </a:r>
            <a:endParaRPr lang="en-US" sz="2400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Kluwer Academic Publishers,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119712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08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140200673X,0306478188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7918346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An Atlas of Local Group Galaxies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947468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http://library.lol/main/B5E9D7969FA3AD4B893F4AC5CDFB04BD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20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An Atlas of Local Group Galaxies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12</cp:revision>
  <dcterms:created xsi:type="dcterms:W3CDTF">2023-06-01T10:18:37Z</dcterms:created>
  <dcterms:modified xsi:type="dcterms:W3CDTF">2023-07-22T11:35:50Z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