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0F789085720A9D23D87934DD34AD9E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en-US" dirty="0" err="1"/>
              <a:t>Arioli</a:t>
            </a:r>
            <a:r>
              <a:rPr lang="en-US" dirty="0"/>
              <a:t> G., </a:t>
            </a:r>
            <a:r>
              <a:rPr lang="en-US" dirty="0" err="1"/>
              <a:t>Szulkin</a:t>
            </a:r>
            <a:r>
              <a:rPr lang="en-US" dirty="0"/>
              <a:t> A.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460896"/>
            <a:ext cx="8705531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A </a:t>
            </a:r>
            <a:r>
              <a:rPr lang="en-US" sz="2800" dirty="0" err="1"/>
              <a:t>semilinear</a:t>
            </a:r>
            <a:r>
              <a:rPr lang="en-US" sz="2800"/>
              <a:t> Schrödinger equation in the presence of a magnetic field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10899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http://library.lol/main/80F789085720A9D23D87934DD34AD9E4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semilinear Schrödinger equation in the presence of a magnetic field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47</cp:revision>
  <dcterms:created xsi:type="dcterms:W3CDTF">2023-06-01T10:18:37Z</dcterms:created>
  <dcterms:modified xsi:type="dcterms:W3CDTF">2023-07-21T12:09:42Z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