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5EAA821438576BC4E96DD10B23D398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Massimo </a:t>
            </a:r>
            <a:r>
              <a:rPr lang="en-US" sz="2400" dirty="0" err="1" smtClean="0"/>
              <a:t>Giovannini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World Scientific Publishing Company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36369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9789812791429,981-279-142-6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 Primer on the Physics of the Cosmic Microwave Background (2008)(en)(464s)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21820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http://library.lol/main/D5EAA821438576BC4E96DD10B23D398B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31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Primer on the Physics of the Cosmic Microwave Background (2008)(en)(464s)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10</cp:revision>
  <dcterms:created xsi:type="dcterms:W3CDTF">2023-06-01T10:18:37Z</dcterms:created>
  <dcterms:modified xsi:type="dcterms:W3CDTF">2023-07-22T11:33:55Z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