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D5901BC27508A97DC4BFD4FCC9CDC7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Page L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A Kinematical Interpretation of Electromagnetism (1919)(en)(8s)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9499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http://library.lol/main/9D5901BC27508A97DC4BFD4FCC9CDC7A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23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Kinematical Interpretation of Electromagnetism (1919)(en)(8s)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78</cp:revision>
  <dcterms:created xsi:type="dcterms:W3CDTF">2023-06-01T10:18:37Z</dcterms:created>
  <dcterms:modified xsi:type="dcterms:W3CDTF">2023-07-21T13:02:23Z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