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E5A24F9EBAB294EFC71C167723FC48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Herbert W. Meyer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</a:t>
            </a:r>
            <a:r>
              <a:rPr lang="en-US" dirty="0" err="1"/>
              <a:t>Burndy</a:t>
            </a:r>
            <a:r>
              <a:rPr lang="en-US" dirty="0"/>
              <a:t> Library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1971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0-262-13070-X,9780262130707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 History of 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94564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http://library.lol/main/AE5A24F9EBAB294EFC71C167723FC481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26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History of 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53</cp:revision>
  <dcterms:created xsi:type="dcterms:W3CDTF">2023-06-01T10:18:37Z</dcterms:created>
  <dcterms:modified xsi:type="dcterms:W3CDTF">2023-07-23T12:42:57Z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